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2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, you heavenly beings, ascribe to the Lord glory and 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 the glory due his name;worship the Lordin the splendor of his holiness. 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 the Lord is above the waters.The God of glory thunders —the Lord, above the vast water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 the Lord in power,the voice of the Lord in splendor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 the Lord breaks the cedars;the Lord shatters the cedars of Lebanon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Lebanon skip like a calf, and Sirion, like a young wild ox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 the Lord flashes flames of fir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 the Lord shakes the wilderness;the Lord shakes the wilderness of Kadesh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 the Lord makes the deer give birth ,and strips the woodlands bare. In his temple all cry, “Glory! 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its enthroned over the flood;the Lord sits enthroned, King forever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ives his people strength; the Lord blesses his people with peac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2026-10-04T15:00:44Z</dcterms:created>
  <dcterms:modified xsi:type="dcterms:W3CDTF">2026-10-04T15:00:44Z</dcterms:modified>
  <dc:title>Bible.com.au: Psalms 29:1-11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