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547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9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 the Lord shakes the wilderness;the Lord shakes the wilderness of Kadesh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 the Lord makes the deer give birth ,and strips the woodlands bare. In his temple all cry, “Glory! 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its enthroned over the flood;the Lord sits enthroned, King forever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ives his people strength; the Lord blesses his people with peace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 Lord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cribe to the Lord, you heavenly beings, ascribe to the Lord glory and streng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cribe to the Lord the glory due his name;worship the Lordin the splendor of his holiness. 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 the Lord is above the waters.The God of glory thunders —the Lord, above the vast water,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 the Lord in power,the voice of the Lord in splendor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 the Lord breaks the cedars;the Lord shatters the cedars of Lebanon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s Lebanon skip like a calf, and Sirion, like a young wild ox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 the Lord flashes flames of fire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5">
  <a:themeElements>
    <a:clrScheme name="Theme6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2026-06-09T23:53:17Z</dcterms:created>
  <dcterms:modified xsi:type="dcterms:W3CDTF">2026-06-09T23:53:17Z</dcterms:modified>
  <dc:title>Bible.com.au: Psalms 29:1-11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