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shakes the wilderness;the Lord shakes the wilderness of Kadesh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makes the deer give birth ,and strips the woodlands bare. In his temple all cry, “Glory! 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s enthroned over the flood;the Lord sits enthroned, King forever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his people strength; the Lord blesses his people with pea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you heavenly beings, ascribe to the Lord glory and 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 the glory due his name;worship the Lordin the splendor of his holiness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is above the waters.The God of glory thunders —the Lord, above the vast water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in power,the voice of the Lord in splendo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breaks the cedars;the Lord shatters the cedars of Lebano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Lebanon skip like a calf, and Sirion, like a young wild ox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 the Lord flashes flames of fir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2026-08-07T08:10:24Z</dcterms:created>
  <dcterms:modified xsi:type="dcterms:W3CDTF">2026-08-07T08:10:24Z</dcterms:modified>
  <dc:title>Bible.com.au: Psalms 29:1-11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