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 strength of his people; he is a stronghold of salvation for his anoint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 people, bless your possession,shepherd them, and carry them foreve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all to you;my rock, do not be deaf to me. If you remain silent to me,I will be like those going down to the Pi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sound of my pleadingwhen I cry to you for help,when I lift up my handstoward your holy sanctua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drag me away with the wicked,with the evildoers,who speak in friendly ways with their neighborswhile malice is in their heart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ay them according to what they have done —according to the evil of their deeds.Repay them according to the work of their hands;give them back what they deser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do not considerwhat the Lord has doneor the work of his hands,he will tear them down and not rebuild the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for he has heard the sound of my plead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strength and my shield;my heart trusts in him, and I am helped. Therefore my heart celebrates,and I give thanks to him with my song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2026-06-02T20:04:44Z</dcterms:created>
  <dcterms:modified xsi:type="dcterms:W3CDTF">2026-06-02T20:04:44Z</dcterms:modified>
  <dc:title>Bible.com.au: Psalms 28:1-9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