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this about you:“Seek  his face.”Lord, I will seek your fac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 face from me; do not turn your servant away in anger. You have been my helper; do not leave me or abandon me,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my father and mother abandon me,the Lord cares for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 adversaries,show me your way, Lord,and lead me on a level pat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me over to the will of my foes,for false witnesses rise up against me,breathing violenc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ertain that I will see the Lord’s goodnessin the land of the liv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 the Lord;be strong, and let your heart be courageous. Wait for the Lo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onghold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light and my salvation —whom should I fear? The Lord is the stronghold of my life —whom should I dread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doers came against me to devour my flesh, my foes and my enemies stumbled and fel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deploys against me,my heart will not be afraid;though a war breaks out against me,I will still be confiden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sked one thing from the Lord;it is what I desire:to dwell in the house of the Lordall the days of my life, gazing on the beauty of the Lordand seeking him in his templ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conceal me in his shelterin the day of adversity;he will hide me under the cover of his tent;he will set me high on a rock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 be highabove my enemies around me; I will offer sacrifices in his tent with shouts of joy. I will sing and make music to the Lor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 voice when I call;be gracious to me and answer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2026-07-24T06:51:49Z</dcterms:created>
  <dcterms:modified xsi:type="dcterms:W3CDTF">2026-07-24T06:51:49Z</dcterms:modified>
  <dc:title>Bible.com.au: Psalms 27:1-14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