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40087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27:1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heart says this about you:“Seek  his face.”Lord, I will seek your face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hide your face from me; do not turn your servant away in anger. You have been my helper; do not leave me or abandon me,God of my salvatio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if my father and mother abandon me,the Lord cares for me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of my adversaries,show me your way, Lord,and lead me on a level path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give me over to the will of my foes,for false witnesses rise up against me,breathing violence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certain that I will see the Lord’s goodnessin the land of the living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it for the Lord;be strong, and let your heart be courageous. Wait for the Lord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tronghold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my light and my salvation —whom should I fear? The Lord is the stronghold of my life —whom should I dread?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evildoers came against me to devour my flesh, my foes and my enemies stumbled and fell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an army deploys against me,my heart will not be afraid;though a war breaks out against me,I will still be confident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asked one thing from the Lord;it is what I desire:to dwell in the house of the Lordall the days of my life, gazing on the beauty of the Lordand seeking him in his temple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will conceal me in his shelterin the day of adversity;he will hide me under the cover of his tent;he will set me high on a rock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my head will be highabove my enemies around me; I will offer sacrifices in his tent with shouts of joy. I will sing and make music to the Lord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hear my voice when I call;be gracious to me and answer me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5">
  <a:themeElements>
    <a:clrScheme name="Theme7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2026-05-21T17:29:59Z</dcterms:created>
  <dcterms:modified xsi:type="dcterms:W3CDTF">2026-05-21T17:29:59Z</dcterms:modified>
  <dc:title>Bible.com.au: Psalms 27:1-14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