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Vindication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Lord,because I have lived with integrityand have trusted in the Lord without wavering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 me, Lord, and try me;examine my heart and mi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aithful love guides me, and I live by your tru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sit with the worthlessor associate with hypocri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 crowd of evildoers,and I do not sit with the wick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h my hands in innocence and go around your altar, Lord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ing my voice in thanksgiving and telling about your wondrous work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ve the house where you dwell,the place where your glory reside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estroy me along with sinners,or my life along with men of bloodshed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are evil schemesand whose right hands are filled with brib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live with integrity;redeem me and be gracious to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stands on level ground; I will bless the Lord in the assembli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Psalms 26:1-12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