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love the house where you dwell,the place where your glory reside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destroy me along with sinners,or my life along with men of bloodshed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hands are evil schemesand whose right hands are filled with brib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live with integrity;redeem me and be gracious to m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oot stands on level ground; I will bless the Lord in the assemblie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for Vindication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ndicate me, Lord,because I have lived with integrityand have trusted in the Lord without wavering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st me, Lord, and try me;examine my heart and min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faithful love guides me, and I live by your truth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sit with the worthlessor associate with hypocrit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 crowd of evildoers,and I do not sit with the wicke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h my hands in innocence and go around your altar, Lord,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ising my voice in thanksgiving and telling about your wondrous work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2026-08-13T11:28:40Z</dcterms:created>
  <dcterms:modified xsi:type="dcterms:W3CDTF">2026-08-13T11:28:40Z</dcterms:modified>
  <dc:title>Bible.com.au: Psalms 26:1-12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