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and upright; therefore he shows sinners the wa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s the humble in what is right and teaches them his wa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Lord’s ways show faithful love and truthto those who keep his covenant and decre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for the sake of your name,forgive my iniquity, for it is immens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person who fears the Lord? He will show him the way he should choos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live a good life,and his descendants will inherit the land. 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ret counsel of the Lordis for those who fear him,and he reveals his covenant to the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always on the Lord,for he will pull my feet out of the ne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 and be gracious to me,for I am alone and afflicte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tresses of my heart increase; ,bring me out of my suffering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endence on the Lord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y affliction and trouble, and forgive all my sin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y enemies; they are numerous, and they hate me violentl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ard me and rescue me; do not let me be disgraced,for I take refuge in you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ntegrity and what is rightwatch over me,for I wait for you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redeem Israel, from all its distresse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appeal to you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I trust in you.Do not let me be disgraced; do not let my enemies gloat over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 waits for youwill be disgraced; those who act treacherously without causewill be disgrac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ways known to me, Lord;teach me your path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ide me in your truth and teach me, for you are the God of my salvation; I wait for you all day long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your compassionand your faithful love,for they have existed from antiquity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member the sins of my youth or my acts of rebellion; in keeping with your faithful love, remember mebecause of your goodness, Lor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2026-07-24T06:51:22Z</dcterms:created>
  <dcterms:modified xsi:type="dcterms:W3CDTF">2026-07-24T06:51:22Z</dcterms:modified>
  <dc:title>Bible.com.au: Psalms 25:1-22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