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768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5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ood and upright; therefore he shows sinners the way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ads the humble in what is right and teaches them his way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Lord’s ways show faithful love and truthto those who keep his covenant and decrees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for the sake of your name,forgive my iniquity, for it is immense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is person who fears the Lord? He will show him the way he should choose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live a good life,and his descendants will inherit the land. 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cret counsel of the Lordis for those who fear him,and he reveals his covenant to them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are always on the Lord,for he will pull my feet out of the net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to me and be gracious to me,for I am alone and afflicted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istresses of my heart increase; ,bring me out of my sufferings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pendence on the Lord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my affliction and trouble, and forgive all my sins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my enemies; they are numerous, and they hate me violently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uard me and rescue me; do not let me be disgraced,for I take refuge in you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integrity and what is rightwatch over me,for I wait for you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, redeem Israel, from all its distresses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 appeal to you. 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od, I trust in you.Do not let me be disgraced; do not let my enemies gloat over me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who waits for youwill be disgraced; those who act treacherously without causewill be disgraced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your ways known to me, Lord;teach me your paths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uide me in your truth and teach me, for you are the God of my salvation; I wait for you all day long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Lord, your compassionand your faithful love,for they have existed from antiquity. 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remember the sins of my youth or my acts of rebellion; in keeping with your faithful love, remember mebecause of your goodness, Lord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2026-09-16T12:09:57Z</dcterms:created>
  <dcterms:modified xsi:type="dcterms:W3CDTF">2026-09-16T12:09:57Z</dcterms:modified>
  <dc:title>Bible.com.au: Psalms 25:1-22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