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90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 King of glory?The Lord, strong and mighty,the Lord, mighty in battl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eads, you gates!Rise up, ancient doors!Then the King of glory will come 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he, this King of glory?The Lord of Armies,he is the King of glory.  Selah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of Glory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and everything in it,the world and its inhabitants,belong to the Lord;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aid its foundation on the seasand established it on the river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y ascend the mountain of the Lord?Who may stand in his holy place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has clean hands and a pure heart, who has not appealed to  what is false, and who has not sworn deceitful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ceive blessing from the Lord, and righteousness  from the God of his salvation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generation of those who inquire of him,who seek the face of the God of Jacob. , Selah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 heads, you gates!Rise up, ancient doors!Then the King of glory will come in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2026-05-25T20:58:52Z</dcterms:created>
  <dcterms:modified xsi:type="dcterms:W3CDTF">2026-05-25T20:58:52Z</dcterms:modified>
  <dc:title>Bible.com.au: Psalms 24:1-10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