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od Shepherd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 shepherd; I have what I nee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s me lie down in green pastures; he leads me beside quiet water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news my life;he leads me along the right paths for his name’s sak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go through the darkest valley, I fear no danger,for you are with me; your rod and your staff #— #they comfort m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epare a table before mein the presence of my enemies;you anoint my head with oil; my cup overflow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goodness and faithful love will pursue meall the days of my life, and I will dwell in  the house of the Lordas long as I live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2026-07-24T06:50:55Z</dcterms:created>
  <dcterms:modified xsi:type="dcterms:W3CDTF">2026-07-24T06:50:55Z</dcterms:modified>
  <dc:title>Bible.com.au: Psalms 23:1-6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