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relies on  the Lord;let him save him;let the Lord rescue him,since he takes pleasure in him.”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you who brought me out of the womb,making me secure at my mother’s breas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given over to you at birth; you have been my God from my mother’s womb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e far from me, because distress is nearand there’s no one to help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bulls surround me;strong ones of Bashan encircle m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pen their mouths against me —lions, mauling and roaring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ured out like water, and all my bones are disjointed; my heart is like wax,melting within m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ength is dried up like baked clay; my tongue sticks to the roof of my mouth. You put me into the dust of death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gs have surrounded me; a gang of evildoers has closed in on me;they pierced  my hands and my feet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count all my bones;people  look and stare at m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Suffering to PraiseFor the choir director: according to “The Deer of the Dawn.”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vided my garments among themselves,and they cast lots for my clothing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don’t be far away. My strength, come quickly to help m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y life from the sword, my only life  from the power of these do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 the lion’s mouth, from the horns of wild oxen.You answered me!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oclaim your name to my brothers and sisters;I will praise you in the assembly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fear the Lord, praise him! All you descendants of Jacob, honor him!All you descendants of Israel, revere him!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not despised or abhorredthe torment of the oppressed. He did not hide his face from him but listened when he cried to him for help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praise in the great assemblybecause of you; I will fulfill my vowsbefore those who fear you. 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mble will eat and be satisfied; those who seek the Lord will praise him.May your hearts live forever!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nds of the earth will rememberand turn to the Lord.All the families of the nationswill bow down before you,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 have you abandoned me? Why are you so far from my deliverance and from my words of groaning?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hip belongs to the Lord;he rules the nation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prosper on earth will eat and bow down;all those who go down to the dustwill kneel before him —even the one who cannot preserve his life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escendants will serve him;the next generation will be told about the Lord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ome and declare his righteousness;to a people yet to be bornthey will declare what he has done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I cry by day, but you do not answer,by night, yet I have no res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holy,enthroned on the praises of Israe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trusted in you;they trusted, and you rescued the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to you and were set free;they trusted in you and were not disgrace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 worm and not a man, scorned by mankind and despised by peopl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 sees me mocks me;they sneer  and shake their heads: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2026-05-21T17:29:54Z</dcterms:created>
  <dcterms:modified xsi:type="dcterms:W3CDTF">2026-05-21T17:29:54Z</dcterms:modified>
  <dc:title>Bible.com.au: Psalms 22:1-31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