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and will capture all your enemies;your right hand will seize those who hate you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them burnlike a fiery furnace when you appear;the Lord will engulf them in his wrath,and fire will devour the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wipe their progeny from the earthand their offspring from the human race.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intend to harm  youand devise a wicked plan, they will not prevail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you will put them to flightwhen you ready your bowstrings to shoot at the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, Lord, in your strength;we will sing and praise your might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VictoryFor the choir director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 king finds joy in your strength.How greatly he rejoices in your victory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iven him his heart’s desire and have not denied the request of his lips. 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meet him with rich blessings;you place a crown of pure gold on his hea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you for life, and you gave it to him —length of days forever and ever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lory is great through your victory;you confer majesty and splendor on hi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him blessings forever; you cheer him with joy in your presen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 relies on the Lord;through the faithful love of the Most Highhe is not shaken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2026-07-24T06:50:55Z</dcterms:created>
  <dcterms:modified xsi:type="dcterms:W3CDTF">2026-07-24T06:50:55Z</dcterms:modified>
  <dc:title>Bible.com.au: Psalms 21:1-13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