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8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1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hand will capture all your enemies;your right hand will seize those who hate you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make them burnlike a fiery furnace when you appear;the Lord will engulf them in his wrath,and fire will devour them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wipe their progeny from the earthand their offspring from the human race. 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intend to harm  youand devise a wicked plan, they will not prevail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you will put them to flightwhen you ready your bowstrings to shoot at them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exalted, Lord, in your strength;we will sing and praise your might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’s VictoryFor the choir director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e king finds joy in your strength.How greatly he rejoices in your victory!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given him his heart’s desire and have not denied the request of his lips.  Sela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meet him with rich blessings;you place a crown of pure gold on his head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ed you for life, and you gave it to him —length of days forever and ever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glory is great through your victory;you confer majesty and splendor on him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ive him blessings forever; you cheer him with joy in your presenc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king relies on the Lord;through the faithful love of the Most Highhe is not shaken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2026-05-21T17:30:05Z</dcterms:created>
  <dcterms:modified xsi:type="dcterms:W3CDTF">2026-05-21T17:30:05Z</dcterms:modified>
  <dc:title>Bible.com.au: Psalms 21:1-13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