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943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0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ance in BattleFor the choir directo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answer you in a day of trouble; may the name of Jacob’s God protect you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send you help from the sanctuaryand sustain you from Zion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remember all your offeringsand accept your burnt offering. 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give you what your heart desires and fulfill your whole purpos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shout for joy at your victory and lift the banner in the name of our God. May the Lord fulfill all your request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know that the Lord gives victory to his anointed; he will answer him from his holy heavenwith mighty victories from his right han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ake pride in chariots, and others in horses,but we take pride in the name of the Lord our Go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llapse and fall,but we rise and stand firm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give victory to the king! May he  answer us on the day that we c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2026-09-25T23:14:30Z</dcterms:created>
  <dcterms:modified xsi:type="dcterms:W3CDTF">2026-09-25T23:14:30Z</dcterms:modified>
  <dc:title>Bible.com.au: Psalms 20:1-9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