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89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20:1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llapse and fall,but we rise and stand firm.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give victory to the king! May he  answer us on the day that we call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ance in BattleFor the choir director. A psalm of Davi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e Lord answer you in a day of trouble; may the name of Jacob’s God protect you. 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send you help from the sanctuaryand sustain you from Zion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remember all your offeringsand accept your burnt offering.  Selah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he give you what your heart desires and fulfill your whole purpose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hout for joy at your victory and lift the banner in the name of our God. May the Lord fulfill all your requests. 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 know that the Lord gives victory to his anointed; he will answer him from his holy heavenwith mighty victories from his right hand. 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me take pride in chariots, and others in horses,but we take pride in the name of the Lord our God. 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2026-08-03T16:14:25Z</dcterms:created>
  <dcterms:modified xsi:type="dcterms:W3CDTF">2026-08-03T16:14:25Z</dcterms:modified>
  <dc:title>Bible.com.au: Psalms 20:1-9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