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presProps" Target="presProps.xml"/>
  <Relationship Id="rId16" Type="http://schemas.openxmlformats.org/officeDocument/2006/relationships/viewProps" Target="viewProps.xml"/>
  <Relationship Id="rId17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9417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20:1-9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SB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collapse and fall,but we rise and stand firm. 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rd, give victory to the king! May he  answer us on the day that we call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eliverance in BattleFor the choir director. A psalm of Davi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y the Lord answer you in a day of trouble; may the name of Jacob’s God protect you. 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y he send you help from the sanctuaryand sustain you from Zion. 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y he remember all your offeringsand accept your burnt offering.  Selah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y he give you what your heart desires and fulfill your whole purpose. 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us shout for joy at your victory and lift the banner in the name of our God. May the Lord fulfill all your requests. 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I know that the Lord gives victory to his anointed; he will answer him from his holy heavenwith mighty victories from his right hand. 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me take pride in chariots, and others in horses,but we take pride in the name of the Lord our God. 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6">
  <a:themeElements>
    <a:clrScheme name="Theme5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2026-08-03T17:25:02Z</dcterms:created>
  <dcterms:modified xsi:type="dcterms:W3CDTF">2026-08-03T17:25:02Z</dcterms:modified>
  <dc:title>Bible.com.au: Psalms 20:1-9 (CSB)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