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731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2: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k of me,and I will make the nations your inheritanceand the ends of the earth your possessio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will break them with an iron scepter;you will shatter them like pottery.”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now, kings, be wise;receive instruction, you judges of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rve the Lord with reverential aweand rejoice with trembling.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y homage to  the Son or he will be angryand you will perish in your rebellion, ,for his anger may ignite at any moment. All who take refuge in him are happy.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ronation of the S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y  do the nations rage and the peoples plot in vai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kings of the earth take their stand, and the rulers conspire togetheragainst the Lord and his Anointed On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s tear off their chainsand throw their ropes off of u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one enthroned  in heaven laughs;the Lord ridicules the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speaks to them in his angerand terrifies them in his wrath: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ave installed my kingon Zion, my holy mountai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declare the Lord’s decree.He said to me, “You are my Son; today I have become your Father. ]]></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2026-08-15T01:20:59Z</dcterms:created>
  <dcterms:modified xsi:type="dcterms:W3CDTF">2026-08-15T01:20:59Z</dcterms:modified>
  <dc:title>Bible.com.au: Psalms 2:1-12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