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presProps" Target="presProps.xml"/>
  <Relationship Id="rId19" Type="http://schemas.openxmlformats.org/officeDocument/2006/relationships/viewProps" Target="viewProps.xml"/>
  <Relationship Id="rId2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89543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Psalms 2:1-1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sk of me,and I will make the nations your inheritanceand the ends of the earth your possession.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ou will break them with an iron scepter;you will shatter them like pottery.”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now, kings, be wise;receive instruction, you judges of the eart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erve the Lord with reverential aweand rejoice with trembling.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Pay homage to  the Son or he will be angryand you will perish in your rebellion, ,for his anger may ignite at any moment. All who take refuge in him are happy.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Coronation of the So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y  do the nations rage and the peoples plot in vain?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kings of the earth take their stand, and the rulers conspire togetheragainst the Lord and his Anointed One: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Let’s tear off their chainsand throw their ropes off of us.”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one enthroned  in heaven laughs;the Lord ridicules them.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he speaks to them in his angerand terrifies them in his wrath: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 have installed my kingon Zion, my holy mountain.”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 will declare the Lord’s decree.He said to me, “You are my Son; today I have become your Father. ]]></a:t>
            </a:r>
          </a:p>
        </p:txBody>
      </p:sp>
    </p:spTree>
  </p:cSld>
  <p:clrMapOvr>
    <a:masterClrMapping/>
  </p:clrMapOvr>
</p:sld>
</file>

<file path=ppt/theme/theme1.xml><?xml version="1.0" encoding="utf-8"?>
<a:theme xmlns:a="http://schemas.openxmlformats.org/drawingml/2006/main" name="Theme15">
  <a:themeElements>
    <a:clrScheme name="Theme1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2026-06-19T14:26:00Z</dcterms:created>
  <dcterms:modified xsi:type="dcterms:W3CDTF">2026-06-19T14:26:00Z</dcterms:modified>
  <dc:title>Bible.com.au: Psalms 2:1-12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