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6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tness of Creation and Scripture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the glory of God,and the expanse  proclaims the work of his hand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fter day they pour out speech;night after night they communicate knowledg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peech; there are no words;their voice is not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message  has gone out to the whole earth,and their words to the ends of the world. In the heavens he has pitched a tent for the sun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 a bridegroom coming from his home;it rejoices like an athlete running a co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ises from one end of the heavensand circles to their other end; nothing is hidden from its h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struction of the Lord is perfect,renewing one’s life; the testimony of the Lord is trustworthy,making the inexperienced wis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cepts of the Lord are right,making the heart glad; the command of the Lord is radiant,making the eyes light up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 the Lord is pure,enduring forever; the ordinances of the Lord are reliableand altogether righteou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more desirable than gold —than an abundance of pure gold; and sweeter than honeydripping from a honeycomb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ddition, your servant is warned by them,and in keeping them there is an abundant rewar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erceives his unintentional sins?Cleanse me from my hidden fault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keep your servant from willful sins; do not let them rule me. Then I will be blamelessand cleansed from blatant rebellio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words of my mouthand the meditation of my heartbe acceptable to you, Lord, my rock and my Redeemer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2026-09-30T01:01:14Z</dcterms:created>
  <dcterms:modified xsi:type="dcterms:W3CDTF">2026-09-30T01:01:14Z</dcterms:modified>
  <dc:title>Bible.com.au: Psalms 19:1-14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