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246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9:1-1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ecepts of the Lord are right,making the heart glad; the command of the Lord is radiant,making the eyes light up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fear of the Lord is pure,enduring forever; the ordinances of the Lord are reliableand altogether righteous. 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more desirable than gold —than an abundance of pure gold; and sweeter than honeydripping from a honeycomb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ddition, your servant is warned by them,and in keeping them there is an abundant reward. 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perceives his unintentional sins?Cleanse me from my hidden faults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, keep your servant from willful sins; do not let them rule me. Then I will be blamelessand cleansed from blatant rebellion. 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words of my mouthand the meditation of my heartbe acceptable to you, Lord, my rock and my Redeemer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tness of Creation and ScriptureFor the choir director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heavens declare the glory of God,and the expanse  proclaims the work of his hands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y after day they pour out speech;night after night they communicate knowledge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 is no speech; there are no words;their voice is not hear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message  has gone out to the whole earth,and their words to the ends of the world. In the heavens he has pitched a tent for the sun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 a bridegroom coming from his home;it rejoices like an athlete running a cour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rises from one end of the heavensand circles to their other end; nothing is hidden from its hea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instruction of the Lord is perfect,renewing one’s life; the testimony of the Lord is trustworthy,making the inexperienced wise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2026-08-03T19:43:11Z</dcterms:created>
  <dcterms:modified xsi:type="dcterms:W3CDTF">2026-08-03T19:43:11Z</dcterms:modified>
  <dc:title>Bible.com.au: Psalms 19:1-14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