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presProps" Target="presProps.xml"/>
  <Relationship Id="rId21" Type="http://schemas.openxmlformats.org/officeDocument/2006/relationships/viewProps" Target="viewProps.xml"/>
  <Relationship Id="rId22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57219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9:1-14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precepts of the Lord are right,making the heart glad; the command of the Lord is radiant,making the eyes light up. 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fear of the Lord is pure,enduring forever; the ordinances of the Lord are reliableand altogether righteous. 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are more desirable than gold —than an abundance of pure gold; and sweeter than honeydripping from a honeycomb. 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addition, your servant is warned by them,and in keeping them there is an abundant reward. 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perceives his unintentional sins?Cleanse me from my hidden faults. 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oreover, keep your servant from willful sins; do not let them rule me. Then I will be blamelessand cleansed from blatant rebellion. 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y the words of my mouthand the meditation of my heartbe acceptable to you, Lord, my rock and my Redeemer. 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itness of Creation and ScriptureFor the choir director. A psalm of Davi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heavens declare the glory of God,and the expanse  proclaims the work of his hands. 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ay after day they pour out speech;night after night they communicate knowledge. 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is no speech; there are no words;their voice is not heard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ir message  has gone out to the whole earth,and their words to the ends of the world. In the heavens he has pitched a tent for the sun. 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is like a bridegroom coming from his home;it rejoices like an athlete running a cours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rises from one end of the heavensand circles to their other end; nothing is hidden from its heat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instruction of the Lord is perfect,renewing one’s life; the testimony of the Lord is trustworthy,making the inexperienced wise. 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00">
  <a:themeElements>
    <a:clrScheme name="Theme10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0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0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17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2026-06-04T06:52:01Z</dcterms:created>
  <dcterms:modified xsi:type="dcterms:W3CDTF">2026-06-04T06:52:01Z</dcterms:modified>
  <dc:title>Bible.com.au: Psalms 19:1-14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