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5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8: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moke rose from his nostrils,and consuming fire came from his mouth;coals were set ablaze by i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ent the heavens and came down, total darkness beneath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ode on a cherub and flew,soaring on the wings of the wi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darkness his hiding place,dark storm clouds his canopy around hi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radiance of his presence, his clouds swept onward with hail and blazing coa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thundered from  heaven;the Most High made his voice hear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hot his arrows and scattered them;he hurled  lightning bolts and routed th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pths of the sea became visible,the foundations of the world were exposed,at your rebuke, Lord,at the blast of the breath of your nostril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reached down from on highand took hold of me;he pulled me out of deep wat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rescued me from my powerful enemyand from those who hated me,for they were too strong for 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aise for DeliveranceFor the choir director. Of the servant of the Lord, David, who spoke the words of this song to the Lord on the day the Lord rescued him from the grasp of all his enemies and from the power of Saul.  He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onfronted me in the day of my calamity,but the Lord was my suppor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rought me out to a spacious place; he rescued me because he delighted in 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rewarded meaccording to my righteousness; he repaid meaccording to the cleanness of my hand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have kept the ways of the Lordand have not turned from my God to wickednes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deed, I let all his ordinances guide me and have not disregarded his statut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s blameless toward him and kept myself from my iniqu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Lord repaid meaccording to my righteousness, according to the cleanness of my hands in his sigh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 the faithfulyou prove yourself faithful,with the blamelessyou prove yourself blamel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th the pureyou prove yourself pure,but with the crookedyou prove yourself shrew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you rescue an oppressed people, but you humble those with haughty ey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ve you, Lord, my streng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ord, you light my lamp;my God illuminates my darknes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ith you I can attack a barricade, and with my God I can leap over a wall.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d #— #his way is perfect; the word of the Lord is pure. He is a shield to all who take refuge in hi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o is God besides the Lord? And who is a rock? Only our Go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 #he clothes me with strength and makes my way perf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makes my feet like the feet of a deer and sets me securely on the height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trains my hands for war; my arms can bend a bow of bronz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have given me the shield of your salvation;your right hand upholds me, and your humility exalts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make a spacious place beneath me for my steps, and my ankles do not give way.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pursue my enemies and overtake them;I do not turn back until they are wiped ou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rock,my fortress, and my deliverer, my God, my rock where I seek refuge,my shield  and the horn of my salvation, my strongho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crush them, and they cannot get up;they fall beneath my fee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have clothed me with strength for battle; you subdue my adversaries beneath m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have made my enemies retreat before me; ,I annihilate those who hate m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cry for help, but there is no one to save them  —they cry to the Lord, but he does not answer them.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pulverize them like dust before the wind; I trample them  like mud in the street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freed me from the feuds among the people;you have appointed me the head of nations; a people I had not known serve m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eigners submit to me cringing;as soon as they hear they obey me.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eigners lose heartand come trembling from their fortifications.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lives #— #blessed be my rock!The God of my salvation is exalte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od #— #he grants me vengeance and subdues peoples under 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lled to the Lord, who is worthy of praise, and I was saved from my enemies.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frees me from my enemies.You exalt me above my adversaries;you rescue me from violent men.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I will give thanks to you among the nations, Lord;I will sing praises about your name.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gives great victories to his king; he shows loyalty to his anointed,to David and his descendants forever.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pes of death were wrapped around me;the torrents of destruction terrified m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opes of Sheol entangled me;the snares of death confronted 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called to the Lord in my distress,and I cried to my God for help.From his temple he heard my voice, and my cry to him reached his ea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earth shook and quaked;the foundations of the mountains trembled; they shook because he burned with anger.]]></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2026-06-09T23:53:58Z</dcterms:created>
  <dcterms:modified xsi:type="dcterms:W3CDTF">2026-06-09T23:53:58Z</dcterms:modified>
  <dc:title>Bible.com.au: Psalms 18:1-50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