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819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7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 me as the pupil of your eye; hide me in the shadow of your wings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  the wicked who treat me violently, my deadly enemies who surround m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uncaring; ,their mouths speak arrogantly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dvance against me;  now they surround me. They are determined to throw me to the ground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  like a lion eager to tear,like a young lion lurking in ambush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, Lord!Confront him; bring him down. With your sword, save me from the wicked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your hand, Lord, save me from men,from men of the worldwhose portion is in this life:You fill their bellies with what you have in store;their sons are satisfied,and they leave their surplus to their children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ee your face in righteousness; when I awake, I will be satisfied with your presence. 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ProtectionA prayer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ear a just cause; pay attention to my cry;listen to my prayer —from lips free of deceit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vindication come from you,for you see what is right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ested my heart; you have examined me at night.You have tried me and found nothing evil; I have determined that my mouth will not sin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cerning what people do:by the words from your lipsI have avoided the ways of the violent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teps are on your paths;my feet have not slipped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on you, God,because you will answer me; listen closely to me; hear what I s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play the wonders of your faithful love, Savior of all who seek refuge from those who rebel against your right han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2026-05-23T19:47:34Z</dcterms:created>
  <dcterms:modified xsi:type="dcterms:W3CDTF">2026-05-23T19:47:34Z</dcterms:modified>
  <dc:title>Bible.com.au: Psalms 17:1-15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