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s the pupil of your eye; hide me in the shadow of your wings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  the wicked who treat me violently, my deadly enemies who surround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uncaring; ,their mouths speak arrogantl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vance against me;  now they surround me. They are determined to throw me to the grou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  like a lion eager to tear,like a young lion lurking in ambus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!Confront him; bring him down. With your sword, save me from the wicke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and, Lord, save me from men,from men of the worldwhose portion is in this life:You fill their bellies with what you have in store;their sons are satisfied,and they leave their surplus to their childre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e your face in righteousness; when I awake, I will be satisfied with your presence. 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a just cause; pay attention to my cry;listen to my prayer —from lips free of decei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vindication come from you,for you see what is righ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ested my heart; you have examined me at night.You have tried me and found nothing evil; I have determined that my mouth will not sin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what people do:by the words from your lipsI have avoided the ways of the violen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eps are on your paths;my feet have not slipp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you, God,because you will answer me; listen closely to me; hear what I s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play the wonders of your faithful love, Savior of all who seek refuge from those who rebel against your right ha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2026-07-24T06:49:45Z</dcterms:created>
  <dcterms:modified xsi:type="dcterms:W3CDTF">2026-07-24T06:49:45Z</dcterms:modified>
  <dc:title>Bible.com.au: Psalms 17:1-15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