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let the Lord guide me. Because he is at my right hand,I will not be shake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heart is gladand my whole being rejoices;my body also rests securel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not abandon me to Sheol; you will not allow your faithful one to see deca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veal the path of life to me;in your presence is abundant joy; at your right hand are eternal pleasure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the LordA Miktam of Davi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, God, for I take refuge in you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  said to the Lord, “You are my Lord;I have nothing good besides you.”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holy people who are in the land, they are the noble ones.All my delight is in 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rrows of those who take another godfor themselves will multiply;I will not pour out their drink offerings of blood,and I will not speak their names with my lip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my portion and my cup of blessing;you hold my futur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undary lines have fallen for mein pleasant places;indeed, I have a beautiful inheritan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 Lord who counsels me  —even at night when my thoughts trouble me. 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2026-07-24T06:50:56Z</dcterms:created>
  <dcterms:modified xsi:type="dcterms:W3CDTF">2026-07-24T06:50:56Z</dcterms:modified>
  <dc:title>Bible.com.au: Psalms 16:1-11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