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6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Praise God in his sanctuary.Praise him in his mighty expans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 his powerful acts; praise him for his abundant greatnes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 blast of a ram’s horn; praise him with harp and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 tambourine and dance; praise him with strings and flut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 resounding cymbals;praise him with clashing cymbal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thing that breathes praise the Lord. Halleluja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2026-06-12T04:09:22Z</dcterms:created>
  <dcterms:modified xsi:type="dcterms:W3CDTF">2026-06-12T04:09:22Z</dcterms:modified>
  <dc:title>Bible.com.au: Psalms 150:1-6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