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501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50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llelujah!Praise God in his sanctuary.Praise him in his mighty expanse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for his powerful acts; praise him for his abundant greatness. 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with the blast of a ram’s horn; praise him with harp and lyre.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with tambourine and dance; praise him with strings and flute. 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him with resounding cymbals;praise him with clashing cymbals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everything that breathes praise the Lord. Hallelujah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1">
  <a:themeElements>
    <a:clrScheme name="Theme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2026-06-12T03:11:50Z</dcterms:created>
  <dcterms:modified xsi:type="dcterms:W3CDTF">2026-06-12T03:11:50Z</dcterms:modified>
  <dc:title>Bible.com.au: Psalms 150:1-6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