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presProps" Target="presProps.xml"/>
  <Relationship Id="rId13" Type="http://schemas.openxmlformats.org/officeDocument/2006/relationships/viewProps" Target="viewProps.xml"/>
  <Relationship Id="rId1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63672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50:1-6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SB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aise the Lord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llelujah!Praise God in his sanctuary.Praise him in his mighty expanse. 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aise him for his powerful acts; praise him for his abundant greatness. 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aise him with the blast of a ram’s horn; praise him with harp and lyre. 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aise him with tambourine and dance; praise him with strings and flute. 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aise him with resounding cymbals;praise him with clashing cymbals. 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everything that breathes praise the Lord. Hallelujah!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1">
  <a:themeElements>
    <a:clrScheme name="Theme1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1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2026-08-13T11:27:30Z</dcterms:created>
  <dcterms:modified xsi:type="dcterms:W3CDTF">2026-08-13T11:27:30Z</dcterms:modified>
  <dc:title>Bible.com.au: Psalms 150:1-6 (CSB)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