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007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scription of the Godly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can dwell in your tent? Who can live on your holy mountain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ives blamelessly, practices righteousness,and acknowledges the truth in his heart  —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oes not slander with his tongue, who does not harm his friendor discredit his neighbor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spises the one rejected by the Lordbut honors those who fear the Lord, who keeps his word whatever the cost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oes not lend his silver at interest or take a bribe against the innocent  —the one who does these things will never be shake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2026-06-18T12:08:05Z</dcterms:created>
  <dcterms:modified xsi:type="dcterms:W3CDTF">2026-06-18T12:08:05Z</dcterms:modified>
  <dc:title>Bible.com.au: Psalms 15:1-5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