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183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ing their kings with chainsand their dignitaries with iron shackles,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rying out the judgment decreed against them.This honor is for all his faithful people. Halleluja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for God’s Triump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llelujah!Sing to the Lord a new song, his praise in the assembly of the faithful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celebrate its Maker;let the children of Zion rejoice in their King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his name with dancingand make music to him with tambourine and lyr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takes pleasure in his people; he adorns the humble with salvation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faithful celebrate in triumphal glory;let them shout for joy on their bed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exaltation of God be in their mouths and a double-edged sword in their hands,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flicting vengeance on the nationsand punishment on the peoples,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2026-05-30T00:48:24Z</dcterms:created>
  <dcterms:modified xsi:type="dcterms:W3CDTF">2026-05-30T00:48:24Z</dcterms:modified>
  <dc:title>Bible.com.au: Psalms 149:1-9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