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ning  and hail, snow and cloud,stormy wind that executes his command,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 and all hills,fruit trees and all cedars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d animals and all cattle,creatures that crawl and flying birds,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the earth and all peoples,princes and all judges of the earth,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as well as young women,old and young together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 name of the Lord,for his name alone is exalted.His majesty covers heaven and earth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aised up a horn for his people,resulting in praise to all his faithful ones,to the Israelites, the people close to him. Hallelujah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ion’s Praise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llelujah!Praise the Lord from the heavens;praise him in the height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all his angels;praise him, all his heavenly armi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sun and moon;praise him, all you shining star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highest heavens,and you waters above the heaven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 name of the Lord,for he commanded, and they were create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 them in position forever and ever;he gave an order that will never pass awa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 the earth,all sea monsters and ocean depths,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2026-08-03T16:15:14Z</dcterms:created>
  <dcterms:modified xsi:type="dcterms:W3CDTF">2026-08-03T16:15:14Z</dcterms:modified>
  <dc:title>Bible.com.au: Psalms 148:1-14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