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5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stores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How good it is to sing to our God,for praise is pleasant and lovel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builds Jerusalem; he gathers Israel’s exiled peopl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s the brokenheartedand bandages their wound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unts the number of the stars;he gives names to all of the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is great, vast in power;his understanding is infinite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the oppressedbut brings the wicked to the grou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with thanksgiving;play the lyre to our God,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s the sky with clouds,prepares rain for the earth,and causes grass to grow on the hill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the animals with their food,and the young ravens what they cry fo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impressed by the strength of a horse;he does not value the power of a warrior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values those who fear him,those who put their hope in his faithful lov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, Jerusalem;praise your God, Zion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rengthens the bars of your city gatesand blesses your children within you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ndows your territory with prosperity; ,he satisfies you with the finest whea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command throughout the earth;his word runs swiftly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snow like wool;he scatters frost like ashes;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rows his hailstones like crumbs.Who can withstand his cold?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word and melts them;he unleashes his winds,  and the water flow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clares his word to Jacob,his statutes and judgments to Israel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t done this for every nation;they do not know his judgments. Hallelujah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2026-09-19T17:29:44Z</dcterms:created>
  <dcterms:modified xsi:type="dcterms:W3CDTF">2026-09-19T17:29:44Z</dcterms:modified>
  <dc:title>Bible.com.au: Psalms 147:1-20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