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819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overs the sky with clouds,prepares rain for the earth,and causes grass to grow on the hill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vides the animals with their food,and the young ravens what they cry for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not impressed by the strength of a horse;he does not value the power of a warrior. 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values those who fear him,those who put their hope in his faithful lov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the Lord, Jerusalem;praise your God, Zion!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trengthens the bars of your city gatesand blesses your children within you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endows your territory with prosperity; ,he satisfies you with the finest whea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s his command throughout the earth;his word runs swiftly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reads snow like wool;he scatters frost like ashes;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rows his hailstones like crumbs.Who can withstand his cold?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estores Jerusale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s his word and melts them;he unleashes his winds,  and the water flows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clares his word to Jacob,his statutes and judgments to Israel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not done this for every nation;they do not know his judgments. Hallelujah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llelujah!How good it is to sing to our God,for praise is pleasant and lovely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builds Jerusalem; he gathers Israel’s exiled peopl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eals the brokenheartedand bandages their wound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unts the number of the stars;he gives names to all of them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is great, vast in power;his understanding is infinite. 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elps the oppressedbut brings the wicked to the groun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to the Lord with thanksgiving;play the lyre to our God,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2026-05-23T19:47:33Z</dcterms:created>
  <dcterms:modified xsi:type="dcterms:W3CDTF">2026-05-23T19:47:33Z</dcterms:modified>
  <dc:title>Bible.com.au: Psalms 147:1-20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