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pens the eyes of the blind. The Lord raises up those who are oppressed. ,The Lord loves the righteou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resident aliensand helps the fatherless and the widow, but he frustrates the ways of the wicke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 forever;Zion, your God reigns for all generations. Hallelujah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 of Compass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My soul, praise the Lor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 Lord all my life;I will sing to my God as long as I liv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rust in nobles,in a son of man,  who cannot sav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is breath  leaves him,he returns to the ground;on that day his plans di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one whose help is the God of Jacob,whose hope is in the Lord his God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ker of heaven and earth,the sea and everything in them. He remains faithful forever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ecuting justice for the exploitedand giving food to the hungry. The Lord frees prisoner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2026-06-02T20:04:59Z</dcterms:created>
  <dcterms:modified xsi:type="dcterms:W3CDTF">2026-06-02T20:04:59Z</dcterms:modified>
  <dc:title>Bible.com.au: Psalms 146:1-10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