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 compassionate,slow to anger and great in faithful lov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 good to everyone; his compassion rests on all he has mad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have made will thank you, Lord;the  faithful will bless you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peak of the glory of your kingdomand will declare your might,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forming all people of your mighty actsand of the glorious splendor of your  kingdo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gdom is an everlasting kingdom;your rule is for all generations. The Lord is faithful in all his wordsand gracious in all his actions. 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all who fall;he raises up all who are oppressed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eyes look to you,and you give them their food at the proper tim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 your handand satisfy the desire of every living thing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 all his waysand faithful in all his act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ing God’s GreatnessA hymn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ear all who call out to him,all who call out to him with integrity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ulfills the desires of those who fear him;he hears their cry for help and saves them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uards all those who love him,but he destroys all the wicke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declare the Lord’s praise;let every living thingbless his holy name forever and ever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 exalt you, my God the King,and bless your name forever and ev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you every day;I will praise your name forever and ev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and is highly praised; his greatness is unsearchabl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will declare your works to the nextand will proclaim your mighty act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 will speak of your splendor and glorious majestyand  your wondrous work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claim the power of your awe-inspiring acts,and I will declare your greatness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give a testimony of your great goodnessand will joyfully sing of your righteousnes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2026-07-24T06:50:55Z</dcterms:created>
  <dcterms:modified xsi:type="dcterms:W3CDTF">2026-07-24T06:50:55Z</dcterms:modified>
  <dc:title>Bible.com.au: Psalms 145:1-21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