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speak lies,whose right hands are deceptiv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I will sing a new song to you;I will play on a ten-stringed harp for you  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ives victory to kings,who frees his servant Davidfrom the deadly sw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and rescue mefrom foreigners whose mouths speak lies,whose right hands are deceptiv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r sons will be like plantsnurtured in their youth,our daughters, like corner pillarsthat are carved in the palace sty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torehouses will be full,supplying all kinds of produce; our flocks will increase by thousandsand tens of thousands in our open field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attle will be well fed. There will be no breach in the walls,no going into captivity, and no cry of lament in our public squar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e people with such blessings.Happy are the people whose God is the Lor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Prayer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my rock who trains my hands for battleand my fingers for warfar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 faithful love and my fortress,my stronghold and my deliverer.He is my shield,  and I take refuge in him; he subdues my people  und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a human that you care for him,a son of man  that you think of him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uman is like a breath;his days are like a passing shadow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art your heavens and come down. Touch the mountains, and they will smok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sh your lightning and scatter the foe; shoot your arrows and rout 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  from on high; rescue me from deep water, and set me freefrom the grasp of foreigners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2026-07-24T06:55:49Z</dcterms:created>
  <dcterms:modified xsi:type="dcterms:W3CDTF">2026-07-24T06:55:49Z</dcterms:modified>
  <dc:title>Bible.com.au: Psalms 144:1-15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