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5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for Help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 prayer.In your faithfulness listen to my plea,and in your righteousness answer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ring your servant into judgment, for no one alive is righteous in your sigh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nemy has pursued me,crushing me to the ground,making me live in darknesslike those long dea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weak within me;my heart is overcome with dismay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 the days of old;I meditate on all you have done;I reflect on the work of your hand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read out my hands to you;I am like parched land before you. 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 quickly, Lord;my spirit fails. Don’t hide your face from me,or I will be like thosegoing down to the Pi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experienceyour faithful love in the morning,for I trust in you. Reveal to me the way I should gobecause I appeal to you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my enemies, Lord;I come to you for protection. 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o do your will,for you are my God. May your gracious Spiritlead me on level groun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 name’s sake, Lord,let me live.In your righteousness deliver me from trouble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your faithful love destroy my enemies.Wipe out all those who attack me,for I am your servan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2026-10-13T16:40:39Z</dcterms:created>
  <dcterms:modified xsi:type="dcterms:W3CDTF">2026-10-13T16:40:39Z</dcterms:modified>
  <dc:title>Bible.com.au: Psalms 143:1-12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