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08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experienceyour faithful love in the morning,for I trust in you. Reveal to me the way I should gobecause I appeal to you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 from my enemies, Lord;I come to you for protection. 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to do your will,for you are my God. May your gracious Spiritlead me on level groun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 name’s sake, Lord,let me live.In your righteousness deliver me from trouble,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your faithful love destroy my enemies.Wipe out all those who attack me,for I am your servant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ry for Help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ear my prayer.In your faithfulness listen to my plea,and in your righteousness answer m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ring your servant into judgment, for no one alive is righteous in your sight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nemy has pursued me,crushing me to the ground,making me live in darknesslike those long dea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pirit is weak within me;my heart is overcome with dismay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 the days of old;I meditate on all you have done;I reflect on the work of your hand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read out my hands to you;I am like parched land before you.  Selah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 quickly, Lord;my spirit fails. Don’t hide your face from me,or I will be like thosegoing down to the Pit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2026-06-23T00:29:38Z</dcterms:created>
  <dcterms:modified xsi:type="dcterms:W3CDTF">2026-06-23T00:29:38Z</dcterms:modified>
  <dc:title>Bible.com.au: Psalms 143:1-12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