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of DistressA Maskil of David. When he was in the cave.  A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to the Lord; I plead aloud to the Lord for merc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ur out my complaint before him;I reveal my trouble to him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my spirit is weak within me,you know my way. Along this path I travelthey have hidden a trap for 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the right and see: no one stands up for me;there is no refuge for me;no one cares about m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to you, Lord;I say, “You are my shelter,my portion in the land of the living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 cry,for I am very weak. Rescue me from those who pursue me,for they are too strong for m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me from prisonso that I can praise your name.The righteous will gather around mebecause you deal generously with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2026-08-03T16:08:41Z</dcterms:created>
  <dcterms:modified xsi:type="dcterms:W3CDTF">2026-08-03T16:08:41Z</dcterms:modified>
  <dc:title>Bible.com.au: Psalms 142:1-7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