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eyes look to you, Lord, my Lord.I seek refuge in you; do not let me die.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 from the trap they have set for me,and from the snares of evildoer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 their own nets,while I pass by safel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ion from Sin and Sinners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call on you; hurry to help me.Listen to my voice when I call on you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prayer be set before you as incense, the raising of my hands as the evening offering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set up a guard for my mouth;keep watch at the door of my lip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my heart turn to any evil thingor perform wicked acts with evildoers.Do not let me feast on their delicaci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ighteous one strike me —it is an act of faithful love;let him rebuke me —it is oil for my head;let me  not refuse it. Even now my prayer is againstthe evil acts of the wicked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ir rulers  will be thrown offthe sides of a cliff,the people  will listen to my words,for they are pleas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one plows and breaks up the soil,turning up rocks,so our  bones have been scatteredat the mouth of Sheol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2026-08-03T16:08:58Z</dcterms:created>
  <dcterms:modified xsi:type="dcterms:W3CDTF">2026-08-03T16:08:58Z</dcterms:modified>
  <dc:title>Bible.com.au: Psalms 141:1-10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