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grant the desires of the wicked;do not let them achieve their goals.Otherwise, they will become proud. 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se who surround me rise up, may the trouble their lips cause overwhelm them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ot coals fall on them.Let them be thrown into the fire,into the abyss, never again to ris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a slanderer stay in the land.Let evil relentlessly  hunt down a violent man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  know that the Lord upholdsthe just cause of the poor,justice for the needy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righteous will praise your name;the upright will live in your presenc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er for RescueFor the choir director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, Lord, from evil men.Keep me safe from violent men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lan evil in their hearts.They stir up wars all day long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ir tonguesas sharp as a snake’s bite;viper’s venom is under their lips. 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, Lord,from the power of the wicked. Keep me safe from violent menwho plan to make me stumble. 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ide a trap with ropes for me;they spread a net along the pathand set snares for me. 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the Lord, “You are my God.”Listen, Lord, to my cry for help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y Lord, my strong Savior,you shield my head on the day of battl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2026-08-03T16:11:39Z</dcterms:created>
  <dcterms:modified xsi:type="dcterms:W3CDTF">2026-08-03T16:11:39Z</dcterms:modified>
  <dc:title>Bible.com.au: Psalms 140:1-13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