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3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rtrait of SinnersFor the choir director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says in his heart, “There’s no God.” They are corrupt; they do vile deeds.There is no one who does 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s down from heaven on the human race ,to see if there is one who is wise,one who seeks 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ave turned away;all alike have become corrupt.There is no one who does good,not even on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evildoers never understand?They consume my people as they consume bread; they do not call on the Lor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  they will be filled with dread,for God is with those who are  righteou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inners frustrate the plans of the oppressed, but the Lord is his refug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Israel’s deliverance would come from Zion!When the Lord restores the fortunes of his people, let Jacob rejoice, let Israel be gla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2026-10-14T00:16:42Z</dcterms:created>
  <dcterms:modified xsi:type="dcterms:W3CDTF">2026-10-14T00:16:42Z</dcterms:modified>
  <dc:title>Bible.com.au: Psalms 14:1-7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