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7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ortrait of SinnersFor the choir director.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ol says in his heart, “There’s no God.” They are corrupt; they do vile deeds.There is no one who does go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looks down from heaven on the human race ,to see if there is one who is wise,one who seeks 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have turned away;all alike have become corrupt.There is no one who does good,not even one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evildoers never understand?They consume my people as they consume bread; they do not call on the Lord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  they will be filled with dread,for God is with those who are  righteous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inners frustrate the plans of the oppressed, but the Lord is his refuge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, that Israel’s deliverance would come from Zion!When the Lord restores the fortunes of his people, let Jacob rejoice, let Israel be glad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2026-08-13T11:28:41Z</dcterms:created>
  <dcterms:modified xsi:type="dcterms:W3CDTF">2026-08-13T11:28:41Z</dcterms:modified>
  <dc:title>Bible.com.au: Psalms 14:1-7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