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778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o up to heaven, you are there; if I make my bed in Sheol, you are ther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ly on the wings of the dawnand settle down on the western horizon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re your hand will lead me;your right hand will hold on to me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“Surely the darkness will hide me,and the light around me will be night”  —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darkness is not dark to you.The night shines like the day;darkness and light are alike to you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was you who created my inward parts; you knit me together in my mother’s womb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 youbecause I have been remarkably and wondrously made. ,Your works are wondrous,and I know this very well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ones were not hidden from youwhen I was made in secret,when I was formed in the depths of the ear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saw me when I was formless;all my days were written in your book and plannedbefore a single one of them began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how precious  your thoughts are to me;how vast their sum is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l-Knowing, Ever-Present GodFor the choir director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counted them,they would outnumber the grains of sand; when I wake up,  I am still with you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if only you would kill the wicked —you bloodthirsty men, stay away from me  —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nvoke you deceitfully.Your enemies swear by you falsely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n’t I hate those who hate you,and detest those who rebel against you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m with extreme hatred;I consider them my enemie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me, God, and know my heart;test me and know my concerns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if there is any offensive  way in me;lead me in the everlasting way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searched me and known m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when I sit down and when I stand up;you understand my thoughts from far away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bserve my travels and my rest;you are aware of all my way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word is on my tongue,you know all about it, Lor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encircled me;you have placed your hand on 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ondrous knowledge is beyond me.It is lofty; I am unable to reach i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an I go to escape your Spirit?Where can I flee from your presence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2026-06-06T16:00:07Z</dcterms:created>
  <dcterms:modified xsi:type="dcterms:W3CDTF">2026-06-06T16:00:07Z</dcterms:modified>
  <dc:title>Bible.com.au: Psalms 139:1-24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