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3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 youbecause I have been remarkably and wondrously made. ,Your works are wondrous,and I know this very well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2026-08-05T02:31:33Z</dcterms:created>
  <dcterms:modified xsi:type="dcterms:W3CDTF">2026-08-05T02:31:33Z</dcterms:modified>
  <dc:title>Bible.com.au: Psalms 139:14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