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presProps" Target="presProps.xml"/>
  <Relationship Id="rId15" Type="http://schemas.openxmlformats.org/officeDocument/2006/relationships/viewProps" Target="viewProps.xml"/>
  <Relationship Id="rId16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92850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138:1-8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SB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Thankful HeartOf Davi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give you thanks with all my heart; I will sing your praise before the heavenly beings. ,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bow down toward your holy templeand give thanks to your namefor your constant love and truth.You have exalted your nameand your promise above everything else. ,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n the day I called, you answered me;you increased strength within me. ,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the kings on earth will give you thanks, Lord,when they hear what you have promised. ,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will sing of the Lord’s ways,for the Lord’s glory is great. 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gh the Lord is exalted,he takes note of the humble;but he knows the haughty from a distance. 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I walk into the thick of danger,you will preserve my lifefrom the anger of my enemies. You will extend your hand;your right hand will save me. 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will fulfill his purpose for me. Lord, your faithful love endures forever;do not abandon the work of your hands. 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7">
  <a:themeElements>
    <a:clrScheme name="Theme8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7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2026-10-13T17:23:47Z</dcterms:created>
  <dcterms:modified xsi:type="dcterms:W3CDTF">2026-10-13T17:23:47Z</dcterms:modified>
  <dc:title>Bible.com.au: Psalms 138:1-8 (CSB)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