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8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fulfill his purpose for me. Lord, your faithful love endures forever;do not abandon the work of your hand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ankful Heart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thanks with all my heart; I will sing your praise before the heavenly beings. 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ow down toward your holy templeand give thanks to your namefor your constant love and truth.You have exalted your nameand your promise above everything else. 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I called, you answered me;you increased strength within me. 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kings on earth will give you thanks, Lord,when they hear what you have promised. 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ing of the Lord’s ways,for the Lord’s glory is great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Lord is exalted,he takes note of the humble;but he knows the haughty from a distanc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alk into the thick of danger,you will preserve my lifefrom the anger of my enemies. You will extend your hand;your right hand will save m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2026-08-13T11:28:40Z</dcterms:created>
  <dcterms:modified xsi:type="dcterms:W3CDTF">2026-08-13T11:28:40Z</dcterms:modified>
  <dc:title>Bible.com.au: Psalms 138:1-8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