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fulfill his purpose for me. Lord, your faithful love endures forever;do not abandon the work of your hand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ankful Heart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thanks with all my heart; I will sing your praise before the heavenly beings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w down toward your holy templeand give thanks to your namefor your constant love and truth.You have exalted your nameand your promise above everything else.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I called, you answered me;you increased strength within me. 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kings on earth will give you thanks, Lord,when they hear what you have promised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ing of the Lord’s ways,for the Lord’s glory is great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Lord is exalted,he takes note of the humble;but he knows the haughty from a distan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lk into the thick of danger,you will preserve my lifefrom the anger of my enemies. You will extend your hand;your right hand will save 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2026-06-12T03:11:49Z</dcterms:created>
  <dcterms:modified xsi:type="dcterms:W3CDTF">2026-06-12T03:11:49Z</dcterms:modified>
  <dc:title>Bible.com.au: Psalms 138:1-8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