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4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of the Ex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 Babylon —there we sat down and weptwhen we remembered Z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 hung up our lyreson the poplar tree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captors there asked us for songs,and our tormentors, for rejoicing:“Sing us one of the songs of Zion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we sing the Lord’s songon foreign soil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you, Jerusalem,may my right hand forget its skil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tongue stick to the roof of my mouthif I do not remember you,if I do not exalt Jerusalem as my greatest joy!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 the Edomites saidthat day  at Jerusalem:“Destroy it! Destroy itdown to its foundations! 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Babylon, doomed to destruction,happy is the one who pays you backwhat you have done to u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who takes your little onesand dashes them against the rock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2026-10-04T10:09:45Z</dcterms:created>
  <dcterms:modified xsi:type="dcterms:W3CDTF">2026-10-04T10:09:45Z</dcterms:modified>
  <dc:title>Bible.com.au: Psalms 137:1-9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