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55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 Babylon, doomed to destruction,happy is the one who pays you backwhat you have done to u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he who takes your little onesand dashes them against the rocks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 of the Exile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rivers of Babylon —there we sat down and weptwhen we remembered Zion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 hung up our lyreson the poplar trees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captors there asked us for songs,and our tormentors, for rejoicing:“Sing us one of the songs of Zion.”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we sing the Lord’s songon foreign soil?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forget you, Jerusalem,may my right hand forget its skill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tongue stick to the roof of my mouthif I do not remember you,if I do not exalt Jerusalem as my greatest joy!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Lord, what the Edomites saidthat day  at Jerusalem:“Destroy it! Destroy itdown to its foundations! ”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2026-06-09T23:54:19Z</dcterms:created>
  <dcterms:modified xsi:type="dcterms:W3CDTF">2026-06-09T23:54:19Z</dcterms:modified>
  <dc:title>Bible.com.au: Psalms 137:1-9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