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065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37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ughter Babylon, doomed to destruction,happy is the one who pays you backwhat you have done to us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ppy is he who takes your little onesand dashes them against the rocks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ment of the Exiles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the rivers of Babylon —there we sat down and weptwhen we remembered Zion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we hung up our lyreson the poplar trees,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our captors there asked us for songs,and our tormentors, for rejoicing:“Sing us one of the songs of Zion.”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can we sing the Lord’s songon foreign soil?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forget you, Jerusalem,may my right hand forget its skill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my tongue stick to the roof of my mouthif I do not remember you,if I do not exalt Jerusalem as my greatest joy!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, Lord, what the Edomites saidthat day  at Jerusalem:“Destroy it! Destroy itdown to its foundations! ”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2026-08-07T08:10:30Z</dcterms:created>
  <dcterms:modified xsi:type="dcterms:W3CDTF">2026-08-07T08:10:30Z</dcterms:modified>
  <dc:title>Bible.com.au: Psalms 137:1-9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