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 rule by day,His faithful love endures 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 rule by night. His faithful love endures 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the firstborn of the Egyptians His faithful love endures 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 among themHis faithful love endures 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 and outstretched arm. His faithful love endures 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 Red Sea His faithful love endures for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d Israel through, His faithful love endures 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urled Pharaoh and his army into the Red Sea. His faithful love endures 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in the wilderness. His faithful love endures for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great kingsHis faithful love endures 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Is Etern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aughtered famous kings —His faithful love endures 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 the AmoritesHis faithful love endures 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 Bashan —His faithful love endures 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 land as an inheritance,His faithful love endures for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 Israel his servant. His faithful love endures 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 our humiliation His faithful love endures 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cued us from our foes. His faithful love endures for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 every creature. His faithful love endures 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 the God of heaven! His faithful love endures 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 he is good. His faithful love endures 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 God of gods.His faithful love endures 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 Lord of lords. His faithful love endures 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does great wonders. His faithful love endures 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heavens skillfully. His faithful love endures 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the land on the waters. His faithful love endures 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 great lights: His faithful love endures 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2026-07-24T06:49:37Z</dcterms:created>
  <dcterms:modified xsi:type="dcterms:W3CDTF">2026-07-24T06:49:37Z</dcterms:modified>
  <dc:title>Bible.com.au: Psalms 136:1-26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