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 firstborn of Egypt,both people and animal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igns and wonders against you, Egypt,against Pharaoh and all his official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many nationsand slaughtered mighty kings: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 the Amorites,Og king of Bashan,and all the kings of Canaa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 land as an inheritance,an inheritance to his people Israel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name endures forever,your reputation, Lord,through all generation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 vindicate his peopleand have compassion on his servant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of silver and gold,made by human hand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 but cannot speak, eyes, but cannot s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 but cannot hear;indeed, there is no breath in their mouth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are just like them,as are all who trust in them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Israel, bless the Lord! House of Aaron, bless the Lord!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Levi, bless the Lord!You who revere the Lord, bless the Lord!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from Zion; he dwells in Jerusalem. Hallelujah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Praise the name of the Lord.Give praise, you servants of the Lord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and in the house of the Lord,in the courts of the house of our G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for the Lord is good;sing praise to his name, for it is delightful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 chosen Jacob for himself,Israel as his treasured possessio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 Lord is great;our Lord is greater than all god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whatever he pleasesin heaven and on earth,in the seas and all the depth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s the clouds to rise from the ends of the earth.He makes lightning for the rainand brings the wind from his storehous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2026-09-16T16:09:06Z</dcterms:created>
  <dcterms:modified xsi:type="dcterms:W3CDTF">2026-09-16T16:09:06Z</dcterms:modified>
  <dc:title>Bible.com.au: Psalms 135:1-21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