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9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 Evening Worship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less the Lord,all you servants of the Lordwho stand in the Lord’s house at night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holy placeand bless the Lord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,Maker of heaven and earth,bless you from Zio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2026-05-25T20:59:59Z</dcterms:created>
  <dcterms:modified xsi:type="dcterms:W3CDTF">2026-05-25T20:59:59Z</dcterms:modified>
  <dc:title>Bible.com.au: Psalms 134:1-3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