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7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4:1-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ll to Evening Worship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bless the Lord,all you servants of the Lordwho stand in the Lord’s house at night!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ft up your hands in the holy placeand bless the Lord!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Lord,Maker of heaven and earth,bless you from Zion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2026-07-25T23:17:55Z</dcterms:created>
  <dcterms:modified xsi:type="dcterms:W3CDTF">2026-07-25T23:17:55Z</dcterms:modified>
  <dc:title>Bible.com.au: Psalms 134:1-3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