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3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ing in Harmony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delightfully goodwhen brothers live together in harmony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fine oil on the head,running down on the beard,running down Aaron’s beardonto his rob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the dew of Hermon falling on the mountains of Zion. For there the Lord has appointed the blessing —life forevermor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2026-06-12T03:11:49Z</dcterms:created>
  <dcterms:modified xsi:type="dcterms:W3CDTF">2026-06-12T03:11:49Z</dcterms:modified>
  <dc:title>Bible.com.au: Psalms 133:1-3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