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ing in Harmony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elightfully goodwhen brothers live together in harmony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fine oil on the head,running down on the beard,running down Aaron’s beardonto his rob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 dew of Hermon falling on the mountains of Zion. For there the Lord has appointed the blessing —life forevermor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Psalms 133:1-3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