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674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2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 and Zion Chosen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remember Davidand all the hardships he endured,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ow he swore an oath to the Lord,making a vow to the Mighty One of Jacob: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will not enter my houseor get into my bed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allow my eyes to sleepor my eyelids to slumber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I find a place for the Lord,a dwelling for the Mighty One of Jacob.”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eard of the ark in Ephrathah; ,we found it in the fields of Jaar. 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’s go to his dwelling place;let’s worship at his footstool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e up, Lord, come to your resting place,you and your powerful ark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r priests be clothed with righteousness,and may your faithful people shout for joy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ake of your servant David,do not reject your anointed one. 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wore an oath to David,a promise he will not abandon:“I will set one of your offspring on your throne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r sons keep my covenantand my decrees that I will teach them,their sons will also sit on your throne forever.”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s chosen Zion;he has desired it for his home: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is is my resting place forever;I will make my home herebecause I have desired it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bundantly bless its food;I will satisfy its needy with bread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lothe its priests with salvation,and its faithful people will shout for joy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 will make a horn grow for David; I have prepared a lamp  for my anointed one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lothe his enemies with shame, but the crown he wears  will be glorious.”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2026-09-23T08:13:04Z</dcterms:created>
  <dcterms:modified xsi:type="dcterms:W3CDTF">2026-09-23T08:13:04Z</dcterms:modified>
  <dc:title>Bible.com.au: Psalms 132:1-18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