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47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2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, come to your resting place,you and your powerful ark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priests be clothed with righteousness,and may your faithful people shout for jo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ake of your servant David,do not reject your anointed one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wore an oath to David,a promise he will not abandon:“I will set one of your offspring on your thron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r sons keep my covenantand my decrees that I will teach them,their sons will also sit on your throne forever.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s chosen Zion;he has desired it for his home: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my resting place forever;I will make my home herebecause I have desired i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bundantly bless its food;I will satisfy its needy with bread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othe its priests with salvation,and its faithful people will shout for jo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 will make a horn grow for David; I have prepared a lamp  for my anointed on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and Zion ChosenA song of ascen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clothe his enemies with shame, but the crown he wears  will be glorious.”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remember Davidand all the hardships he endured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he swore an oath to the Lord,making a vow to the Mighty One of Jacob: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enter my houseor get into my b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allow my eyes to sleepor my eyelids to slumber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find a place for the Lord,a dwelling for the Mighty One of Jacob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eard of the ark in Ephrathah; ,we found it in the fields of Jaar. 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go to his dwelling place;let’s worship at his footstool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2026-07-24T07:34:45Z</dcterms:created>
  <dcterms:modified xsi:type="dcterms:W3CDTF">2026-07-24T07:34:45Z</dcterms:modified>
  <dc:title>Bible.com.au: Psalms 132:1-18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