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419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1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hildlike SpiritA song of ascents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my heart is not proud;my eyes are not haughty. I do not get involved with thingstoo great or too wondrous for m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, I have calmed and quieted my soullike a weaned child with its mother;my soul is like a weaned chil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put your hope in the Lord,both now and forever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2026-10-20T19:48:26Z</dcterms:created>
  <dcterms:modified xsi:type="dcterms:W3CDTF">2026-10-20T19:48:26Z</dcterms:modified>
  <dc:title>Bible.com.au: Psalms 131:1-3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