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presProps" Target="presProps.xml"/>
  <Relationship Id="rId10" Type="http://schemas.openxmlformats.org/officeDocument/2006/relationships/viewProps" Target="viewProps.xml"/>
  <Relationship Id="rId1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908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1:1-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hildlike SpiritA song of ascents.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my heart is not proud;my eyes are not haughty. I do not get involved with thingstoo great or too wondrous for me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, I have calmed and quieted my soullike a weaned child with its mother;my soul is like a weaned child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put your hope in the Lord,both now and forever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0">
  <a:themeElements>
    <a:clrScheme name="Theme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2026-06-23T00:29:38Z</dcterms:created>
  <dcterms:modified xsi:type="dcterms:W3CDTF">2026-06-23T00:29:38Z</dcterms:modified>
  <dc:title>Bible.com.au: Psalms 131:1-3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