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2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redeem Israelfrom all its iniquitie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iting Redemption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I call to you, Lord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listen to my voice;let your ears be attentiveto my cry for help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f you kept an account of iniquities,Lord, who could stand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you there is forgiveness,so that you may be revere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; I waitand put my hope in his wor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 the Lordmore than watchmen for the morning —more than watchmen for the morn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put your hope in the Lord. For there is faithful love with the Lord,and with him is redemption in abundan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2026-06-12T03:12:14Z</dcterms:created>
  <dcterms:modified xsi:type="dcterms:W3CDTF">2026-06-12T03:12:14Z</dcterms:modified>
  <dc:title>Bible.com.au: Psalms 130:1-8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